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Manrope" charset="0"/>
      <p:regular r:id="rId15"/>
      <p:bold r:id="rId16"/>
    </p:embeddedFont>
    <p:embeddedFont>
      <p:font typeface="Roboto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28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e0ab32aa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e0ab32aa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0ab32aae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e0ab32aae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0ab32aae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e0ab32aae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09903675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09903675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09903675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09903675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09903675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e09903675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099036752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099036752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099036752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099036752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099036752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099036752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099036752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099036752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09903675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09903675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81299" y="1971675"/>
            <a:ext cx="6151500" cy="9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18206" y="4322357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11" name="Google Shape;1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2100" y="604800"/>
            <a:ext cx="2745052" cy="58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AF6F0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bg>
      <p:bgPr>
        <a:solidFill>
          <a:srgbClr val="3337BE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/>
          <p:nvPr/>
        </p:nvSpPr>
        <p:spPr>
          <a:xfrm>
            <a:off x="1954000" y="2037375"/>
            <a:ext cx="5235900" cy="1068600"/>
          </a:xfrm>
          <a:prstGeom prst="roundRect">
            <a:avLst>
              <a:gd name="adj" fmla="val 50000"/>
            </a:avLst>
          </a:prstGeom>
          <a:solidFill>
            <a:srgbClr val="FCB75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2"/>
          <p:cNvSpPr txBox="1"/>
          <p:nvPr/>
        </p:nvSpPr>
        <p:spPr>
          <a:xfrm>
            <a:off x="1751375" y="2110050"/>
            <a:ext cx="5770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latin typeface="Manrope"/>
                <a:ea typeface="Manrope"/>
                <a:cs typeface="Manrope"/>
                <a:sym typeface="Manrope"/>
              </a:rPr>
              <a:t>hooandja.ee</a:t>
            </a:r>
            <a:endParaRPr sz="4800">
              <a:latin typeface="Manrope"/>
              <a:ea typeface="Manrope"/>
              <a:cs typeface="Manrope"/>
              <a:sym typeface="Manrop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E46F4D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50937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pic>
        <p:nvPicPr>
          <p:cNvPr id="14" name="Google Shape;1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11424" y="304648"/>
            <a:ext cx="756050" cy="483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rgbClr val="FAF6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19" name="Google Shape;1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87625" y="304800"/>
            <a:ext cx="756047" cy="4838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rgbClr val="FAF6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5" name="Google Shape;25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87625" y="304800"/>
            <a:ext cx="756047" cy="4838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rgbClr val="FAF6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87625" y="304800"/>
            <a:ext cx="756047" cy="4838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337BE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pic>
        <p:nvPicPr>
          <p:cNvPr id="33" name="Google Shape;33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11424" y="304648"/>
            <a:ext cx="756050" cy="483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rgbClr val="61082B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rgbClr val="FAF6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39" name="Google Shape;39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87625" y="304800"/>
            <a:ext cx="756047" cy="4838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1424" y="304648"/>
            <a:ext cx="756050" cy="483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rgbClr val="FAF6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</a:lstStyle>
          <a:p>
            <a:endParaRPr/>
          </a:p>
        </p:txBody>
      </p:sp>
      <p:pic>
        <p:nvPicPr>
          <p:cNvPr id="44" name="Google Shape;4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87625" y="304800"/>
            <a:ext cx="756047" cy="4838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rgbClr val="FAF6F0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/>
          <p:nvPr/>
        </p:nvSpPr>
        <p:spPr>
          <a:xfrm>
            <a:off x="1198300" y="1433200"/>
            <a:ext cx="6747300" cy="2277000"/>
          </a:xfrm>
          <a:prstGeom prst="roundRect">
            <a:avLst>
              <a:gd name="adj" fmla="val 50000"/>
            </a:avLst>
          </a:prstGeom>
          <a:solidFill>
            <a:srgbClr val="FCB75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title" hasCustomPrompt="1"/>
          </p:nvPr>
        </p:nvSpPr>
        <p:spPr>
          <a:xfrm>
            <a:off x="460950" y="1723701"/>
            <a:ext cx="8222100" cy="169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475500" y="4037372"/>
            <a:ext cx="82221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rgbClr val="04F8B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Font typeface="Manrope"/>
              <a:buNone/>
              <a:defRPr sz="3200">
                <a:latin typeface="Manrope"/>
                <a:ea typeface="Manrope"/>
                <a:cs typeface="Manrope"/>
                <a:sym typeface="Manro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nrope"/>
              <a:buChar char="●"/>
              <a:defRPr sz="1800">
                <a:latin typeface="Manrope"/>
                <a:ea typeface="Manrope"/>
                <a:cs typeface="Manrope"/>
                <a:sym typeface="Manrop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anrope"/>
              <a:buChar char="○"/>
              <a:defRPr>
                <a:latin typeface="Manrope"/>
                <a:ea typeface="Manrope"/>
                <a:cs typeface="Manrope"/>
                <a:sym typeface="Manrop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anrope"/>
              <a:buChar char="■"/>
              <a:defRPr>
                <a:latin typeface="Manrope"/>
                <a:ea typeface="Manrope"/>
                <a:cs typeface="Manrope"/>
                <a:sym typeface="Manrop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anrope"/>
              <a:buChar char="●"/>
              <a:defRPr>
                <a:latin typeface="Manrope"/>
                <a:ea typeface="Manrope"/>
                <a:cs typeface="Manrope"/>
                <a:sym typeface="Manrop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anrope"/>
              <a:buChar char="○"/>
              <a:defRPr>
                <a:latin typeface="Manrope"/>
                <a:ea typeface="Manrope"/>
                <a:cs typeface="Manrope"/>
                <a:sym typeface="Manrop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anrope"/>
              <a:buChar char="■"/>
              <a:defRPr>
                <a:latin typeface="Manrope"/>
                <a:ea typeface="Manrope"/>
                <a:cs typeface="Manrope"/>
                <a:sym typeface="Manrop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anrope"/>
              <a:buChar char="●"/>
              <a:defRPr>
                <a:latin typeface="Manrope"/>
                <a:ea typeface="Manrope"/>
                <a:cs typeface="Manrope"/>
                <a:sym typeface="Manrop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anrope"/>
              <a:buChar char="○"/>
              <a:defRPr>
                <a:latin typeface="Manrope"/>
                <a:ea typeface="Manrope"/>
                <a:cs typeface="Manrope"/>
                <a:sym typeface="Manrop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anrope"/>
              <a:buChar char="■"/>
              <a:defRPr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uulike@hooandja.e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381299" y="1971675"/>
            <a:ext cx="6151500" cy="9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Hooandja rahastusvõimalused</a:t>
            </a:r>
            <a:endParaRPr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418206" y="4322357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Tuulike Mänd,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tuulike@hooandja.ee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Mõned näited</a:t>
            </a:r>
            <a:endParaRPr/>
          </a:p>
        </p:txBody>
      </p:sp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3674" y="1738925"/>
            <a:ext cx="5269375" cy="340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Mõned näited</a:t>
            </a:r>
            <a:endParaRPr/>
          </a:p>
        </p:txBody>
      </p:sp>
      <p:pic>
        <p:nvPicPr>
          <p:cNvPr id="121" name="Google Shape;12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5150" y="1770800"/>
            <a:ext cx="6327800" cy="31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Mõned näited</a:t>
            </a:r>
            <a:endParaRPr/>
          </a:p>
        </p:txBody>
      </p:sp>
      <p:pic>
        <p:nvPicPr>
          <p:cNvPr id="128" name="Google Shape;12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2750" y="1745000"/>
            <a:ext cx="6474000" cy="339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Hooandja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9 aastat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1400 edukat ühisrahastuskampaaniat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150 000 toetamist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5 miljonit eurot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80% kõigist kampaaniatest edukad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Miks Hooandjat kasutada?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Autorid saavad:</a:t>
            </a: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Testida ja ellu viia uusi ideid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Teostada ettemüüki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Levitada infot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Kaasata inimesi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Toetajad saavad:</a:t>
            </a: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Toetada huvitavat ideed või tuttavat/tuntud tegijat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Osaleda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200"/>
              <a:t>Sul on hea idee?</a:t>
            </a:r>
            <a:endParaRPr sz="3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200"/>
              <a:t>Saada see meile!</a:t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Tee hea plaan!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Hakka kohe pihta, raha kogumine võtab aega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Projekti tegevus- ja ajakava ning eelarve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Ühisrahastuskampaania  tegevus- ja ajakava ning eelarve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Põnevad kingitused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Teavitus- ja suhtlusplaan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Kampaania tingimused</a:t>
            </a: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Kõik või mitte midagi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Kolm keelt - eesti, vene, inglise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Võimalus seada mitu rahalist eesmärki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Võimalik kaasata ka vabatahtlikke ja mitterahalisi ressursse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2-8 nädalat + pikendamise võimalus vähemalt 50% kogunemisel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Minimaalne eesmärk 500 eurot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Hooandja teenustasu 7% edukalt kogutud summast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Lisatasud kiire ülespaneku ja lühikese kampaania eest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Kampaania materjalid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Tunnuspilt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Video (2 minutit)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Kirjeldus (üks A4) + pildid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Kingitused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200"/>
              <a:t>Suhtle inimestega ja kutsu neid kampaaniat toetama!</a:t>
            </a:r>
            <a:endParaRPr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Mõned näited</a:t>
            </a:r>
            <a:endParaRPr/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4325" y="1758075"/>
            <a:ext cx="6301875" cy="321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On-screen Show (16:9)</PresentationFormat>
  <Paragraphs>46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Manrope</vt:lpstr>
      <vt:lpstr>Roboto</vt:lpstr>
      <vt:lpstr>Material</vt:lpstr>
      <vt:lpstr>Hooandja rahastusvõimalused</vt:lpstr>
      <vt:lpstr>Hooandja</vt:lpstr>
      <vt:lpstr>Miks Hooandjat kasutada?</vt:lpstr>
      <vt:lpstr>Slide 4</vt:lpstr>
      <vt:lpstr>Tee hea plaan!</vt:lpstr>
      <vt:lpstr>Kampaania tingimused</vt:lpstr>
      <vt:lpstr>Kampaania materjalid</vt:lpstr>
      <vt:lpstr>Slide 8</vt:lpstr>
      <vt:lpstr>Mõned näited</vt:lpstr>
      <vt:lpstr>Mõned näited</vt:lpstr>
      <vt:lpstr>Mõned näited</vt:lpstr>
      <vt:lpstr>Mõned näited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Hooandja rahastusvõimalused</dc:title>
  <cp:lastModifiedBy>TuulikeDell</cp:lastModifiedBy>
  <cp:revision>1</cp:revision>
  <dcterms:modified xsi:type="dcterms:W3CDTF">2021-07-12T21:27:33Z</dcterms:modified>
</cp:coreProperties>
</file>